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7" r:id="rId6"/>
    <p:sldId id="262" r:id="rId7"/>
    <p:sldId id="266" r:id="rId8"/>
    <p:sldId id="263" r:id="rId9"/>
    <p:sldId id="264" r:id="rId10"/>
    <p:sldId id="265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946" y="28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33400"/>
            <a:ext cx="815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7200" smtClean="0"/>
              <a:t>The Nazis in Power</a:t>
            </a:r>
            <a:endParaRPr lang="en-US" sz="7200"/>
          </a:p>
        </p:txBody>
      </p:sp>
      <p:pic>
        <p:nvPicPr>
          <p:cNvPr id="3" name="Picture 2" descr="86145-364x250.jpg"/>
          <p:cNvPicPr>
            <a:picLocks noChangeAspect="1"/>
          </p:cNvPicPr>
          <p:nvPr/>
        </p:nvPicPr>
        <p:blipFill>
          <a:blip r:embed="rId2"/>
          <a:srcRect l="-18632" r="-24976"/>
          <a:stretch>
            <a:fillRect/>
          </a:stretch>
        </p:blipFill>
        <p:spPr>
          <a:xfrm>
            <a:off x="381000" y="1905000"/>
            <a:ext cx="8763000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ichstagsbra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0"/>
            <a:ext cx="53502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rman election results.png"/>
          <p:cNvPicPr>
            <a:picLocks noChangeAspect="1"/>
          </p:cNvPicPr>
          <p:nvPr/>
        </p:nvPicPr>
        <p:blipFill>
          <a:blip r:embed="rId2"/>
          <a:srcRect r="9688"/>
          <a:stretch>
            <a:fillRect/>
          </a:stretch>
        </p:blipFill>
        <p:spPr>
          <a:xfrm>
            <a:off x="1828800" y="0"/>
            <a:ext cx="4768204" cy="2895600"/>
          </a:xfrm>
          <a:prstGeom prst="rect">
            <a:avLst/>
          </a:prstGeom>
        </p:spPr>
      </p:pic>
      <p:pic>
        <p:nvPicPr>
          <p:cNvPr id="3" name="Picture 2" descr="reichstag election results 1924-1933.png"/>
          <p:cNvPicPr>
            <a:picLocks noChangeAspect="1"/>
          </p:cNvPicPr>
          <p:nvPr/>
        </p:nvPicPr>
        <p:blipFill>
          <a:blip r:embed="rId3"/>
          <a:srcRect r="10204"/>
          <a:stretch>
            <a:fillRect/>
          </a:stretch>
        </p:blipFill>
        <p:spPr>
          <a:xfrm>
            <a:off x="2362200" y="3000808"/>
            <a:ext cx="4495800" cy="38571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nabling_Act_in_colou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979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133600"/>
            <a:ext cx="9144000" cy="76944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4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Enabling Act</a:t>
            </a:r>
            <a:endParaRPr lang="en-US" sz="4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terrogation by george gros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4800"/>
            <a:ext cx="70485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2600" y="52578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mtClean="0"/>
              <a:t>‘Interrogation’ by George Grosz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762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smtClean="0"/>
          </a:p>
          <a:p>
            <a:endParaRPr lang="en-US"/>
          </a:p>
        </p:txBody>
      </p:sp>
      <p:pic>
        <p:nvPicPr>
          <p:cNvPr id="4" name="Picture 3" descr="fence-at-dachau-concentration-cam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5926F3C-95C1-44CC-99F3-77E90DB7113F_w1023_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770" y="0"/>
            <a:ext cx="689846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14NEcNdYJL._AC_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685800"/>
            <a:ext cx="6553200" cy="52425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ticle-Night-of-the-Long-Knives-The-July-2-19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609600"/>
            <a:ext cx="6781800" cy="528980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30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762000"/>
            <a:ext cx="6629400" cy="53035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86106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Night of the Long Knives</a:t>
            </a:r>
          </a:p>
          <a:p>
            <a:endParaRPr lang="en-IE" sz="2800" smtClean="0"/>
          </a:p>
          <a:p>
            <a:r>
              <a:rPr lang="en-IE" sz="2800" b="1" smtClean="0"/>
              <a:t>When</a:t>
            </a:r>
            <a:r>
              <a:rPr lang="en-IE" sz="2800" smtClean="0"/>
              <a:t>: The night of June 30</a:t>
            </a:r>
            <a:r>
              <a:rPr lang="en-IE" sz="2800" baseline="30000" smtClean="0"/>
              <a:t>th</a:t>
            </a:r>
            <a:r>
              <a:rPr lang="en-IE" sz="2800" smtClean="0"/>
              <a:t>-July 1</a:t>
            </a:r>
            <a:r>
              <a:rPr lang="en-IE" sz="2800" baseline="30000" smtClean="0"/>
              <a:t>st</a:t>
            </a:r>
            <a:r>
              <a:rPr lang="en-IE" sz="2800" smtClean="0"/>
              <a:t> </a:t>
            </a:r>
          </a:p>
          <a:p>
            <a:r>
              <a:rPr lang="en-IE" sz="2800" b="1" smtClean="0"/>
              <a:t>What</a:t>
            </a:r>
            <a:r>
              <a:rPr lang="en-IE" sz="2800" smtClean="0"/>
              <a:t>: Hitler’s personal bodyguard, the Schutzstaffel (SS), murdered 400 people</a:t>
            </a:r>
          </a:p>
          <a:p>
            <a:r>
              <a:rPr lang="en-IE" sz="2800" b="1" smtClean="0"/>
              <a:t>Who</a:t>
            </a:r>
            <a:r>
              <a:rPr lang="en-IE" sz="2800" smtClean="0"/>
              <a:t>: Ernest Rohm, all major leaders of the Stormtroopers, Gregor Strasser (who was the party leader before Hitler), and many generals, communists, social democrats and other critics of Hitler</a:t>
            </a:r>
          </a:p>
          <a:p>
            <a:r>
              <a:rPr lang="en-IE" sz="2800" b="1" smtClean="0"/>
              <a:t>Why:</a:t>
            </a:r>
            <a:r>
              <a:rPr lang="en-IE" sz="2800" smtClean="0"/>
              <a:t> Hitler claimed they were all plotting against him.</a:t>
            </a:r>
          </a:p>
          <a:p>
            <a:r>
              <a:rPr lang="en-IE" sz="2800" b="1" smtClean="0"/>
              <a:t>How: </a:t>
            </a:r>
            <a:r>
              <a:rPr lang="en-IE" sz="2800" smtClean="0"/>
              <a:t>Assassinations, arrests, firing squads. </a:t>
            </a:r>
            <a:endParaRPr lang="en-US" sz="2800"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8686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smtClean="0"/>
              <a:t>Write a few lines describing each of the following events: </a:t>
            </a:r>
          </a:p>
          <a:p>
            <a:endParaRPr lang="en-IE" sz="2800" smtClean="0"/>
          </a:p>
          <a:p>
            <a:r>
              <a:rPr lang="en-IE" sz="2800" b="1" smtClean="0"/>
              <a:t>The Reichstag Fire</a:t>
            </a:r>
          </a:p>
          <a:p>
            <a:endParaRPr lang="en-IE" sz="2800" b="1" smtClean="0"/>
          </a:p>
          <a:p>
            <a:r>
              <a:rPr lang="en-IE" sz="2800" b="1" smtClean="0"/>
              <a:t>The Enabling Act</a:t>
            </a:r>
          </a:p>
          <a:p>
            <a:endParaRPr lang="en-IE" sz="2800" b="1" smtClean="0"/>
          </a:p>
          <a:p>
            <a:r>
              <a:rPr lang="en-IE" sz="2800" b="1" smtClean="0"/>
              <a:t>Concentration Camps</a:t>
            </a:r>
          </a:p>
          <a:p>
            <a:endParaRPr lang="en-IE" sz="2800" b="1" smtClean="0"/>
          </a:p>
          <a:p>
            <a:r>
              <a:rPr lang="en-IE" sz="2800" b="1" smtClean="0"/>
              <a:t>The Night of the Long Knives</a:t>
            </a:r>
            <a:endParaRPr lang="en-US" sz="28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122</Words>
  <Application>Microsoft Office PowerPoint</Application>
  <PresentationFormat>On-screen Show (4:3)</PresentationFormat>
  <Paragraphs>19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Windows User</cp:lastModifiedBy>
  <cp:revision>17</cp:revision>
  <dcterms:created xsi:type="dcterms:W3CDTF">2006-08-16T00:00:00Z</dcterms:created>
  <dcterms:modified xsi:type="dcterms:W3CDTF">2021-03-26T14:22:41Z</dcterms:modified>
</cp:coreProperties>
</file>