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317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029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3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91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50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494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304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232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2457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223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186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26164-BF00-415D-B7E1-77E12A689DB2}" type="datetimeFigureOut">
              <a:rPr lang="en-IE" smtClean="0"/>
              <a:t>24/10/2016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E4158-4276-4620-AD9C-B242A00154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89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846" y="0"/>
            <a:ext cx="4770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u="sng" dirty="0" smtClean="0"/>
              <a:t>How to use quotes in an essay:</a:t>
            </a:r>
            <a:endParaRPr lang="en-IE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574431" y="738552"/>
            <a:ext cx="113831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/>
              <a:t>Make them part of the sentence, </a:t>
            </a:r>
            <a:r>
              <a:rPr lang="en-IE" sz="2800" dirty="0" err="1" smtClean="0"/>
              <a:t>eg</a:t>
            </a:r>
            <a:r>
              <a:rPr lang="en-IE" sz="2800" dirty="0" smtClean="0"/>
              <a:t>: </a:t>
            </a:r>
          </a:p>
          <a:p>
            <a:r>
              <a:rPr lang="en-IE" sz="2400" i="1" dirty="0" smtClean="0">
                <a:latin typeface="Comic Sans MS" panose="030F0702030302020204" pitchFamily="66" charset="0"/>
              </a:rPr>
              <a:t>Shylock says that he will accept “a pound of this same merchant’s flesh” as a forfeit for the loan.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/>
              <a:t>Choose quotes that are relevant to what you’re saying, </a:t>
            </a:r>
            <a:r>
              <a:rPr lang="en-IE" sz="2800" dirty="0" err="1" smtClean="0"/>
              <a:t>eg</a:t>
            </a:r>
            <a:r>
              <a:rPr lang="en-IE" sz="2800" dirty="0" smtClean="0"/>
              <a:t>: </a:t>
            </a:r>
          </a:p>
          <a:p>
            <a:r>
              <a:rPr lang="en-IE" sz="2400" i="1" dirty="0" smtClean="0">
                <a:latin typeface="Comic Sans MS" panose="030F0702030302020204" pitchFamily="66" charset="0"/>
              </a:rPr>
              <a:t>Though Antonio is gloomy, he says that he honestly doesn’t know why: “In sooth, I know not why I am so sad.”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/>
              <a:t>Always put quotes in inverted commas.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 smtClean="0"/>
              <a:t>Quote the words exactly. If you want to leave any words out, use […]. </a:t>
            </a:r>
            <a:r>
              <a:rPr lang="en-IE" sz="2800" dirty="0" err="1" smtClean="0"/>
              <a:t>Eg</a:t>
            </a:r>
            <a:r>
              <a:rPr lang="en-IE" sz="2800" dirty="0" smtClean="0"/>
              <a:t>:</a:t>
            </a:r>
          </a:p>
          <a:p>
            <a:r>
              <a:rPr lang="en-IE" sz="2400" i="1" dirty="0" smtClean="0">
                <a:latin typeface="Comic Sans MS" panose="030F0702030302020204" pitchFamily="66" charset="0"/>
              </a:rPr>
              <a:t>Portia argues that Mercy “</a:t>
            </a:r>
            <a:r>
              <a:rPr lang="en-IE" sz="2400" i="1" dirty="0" err="1" smtClean="0">
                <a:latin typeface="Comic Sans MS" panose="030F0702030302020204" pitchFamily="66" charset="0"/>
              </a:rPr>
              <a:t>droppeth</a:t>
            </a:r>
            <a:r>
              <a:rPr lang="en-IE" sz="2400" i="1" dirty="0" smtClean="0">
                <a:latin typeface="Comic Sans MS" panose="030F0702030302020204" pitchFamily="66" charset="0"/>
              </a:rPr>
              <a:t> as the gentle rain from heaven… It is an attribute to God himself.”</a:t>
            </a:r>
            <a:endParaRPr lang="en-IE" sz="20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03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Company>SSI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Lenihan</dc:creator>
  <cp:lastModifiedBy>M Lenihan</cp:lastModifiedBy>
  <cp:revision>1</cp:revision>
  <dcterms:created xsi:type="dcterms:W3CDTF">2016-10-24T13:54:52Z</dcterms:created>
  <dcterms:modified xsi:type="dcterms:W3CDTF">2016-10-24T13:54:58Z</dcterms:modified>
</cp:coreProperties>
</file>